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79" r:id="rId4"/>
    <p:sldId id="357" r:id="rId5"/>
    <p:sldId id="368" r:id="rId6"/>
    <p:sldId id="369" r:id="rId7"/>
    <p:sldId id="365" r:id="rId8"/>
    <p:sldId id="366" r:id="rId9"/>
    <p:sldId id="367" r:id="rId10"/>
    <p:sldId id="363" r:id="rId11"/>
    <p:sldId id="370" r:id="rId12"/>
    <p:sldId id="372" r:id="rId13"/>
    <p:sldId id="373" r:id="rId14"/>
    <p:sldId id="375" r:id="rId15"/>
    <p:sldId id="376" r:id="rId16"/>
    <p:sldId id="374" r:id="rId17"/>
    <p:sldId id="371" r:id="rId18"/>
    <p:sldId id="266" r:id="rId19"/>
  </p:sldIdLst>
  <p:sldSz cx="18288000" cy="10287000"/>
  <p:notesSz cx="6858000" cy="9144000"/>
  <p:embeddedFontLst>
    <p:embeddedFont>
      <p:font typeface="Source Han Sans KR" panose="020B0600000101010101" charset="-127"/>
      <p:regular r:id="rId21"/>
    </p:embeddedFont>
    <p:embeddedFont>
      <p:font typeface="Source Han Sans KR Bold" panose="020B0600000101010101" charset="-127"/>
      <p:regular r:id="rId22"/>
    </p:embeddedFont>
    <p:embeddedFont>
      <p:font typeface="Inter Bold" panose="020B0600000101010101" charset="0"/>
      <p:regular r:id="rId23"/>
    </p:embeddedFont>
    <p:embeddedFont>
      <p:font typeface="Inter Light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2025-05-07(Wed)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</TotalTime>
  <Words>1557</Words>
  <Application>Microsoft Office PowerPoint</Application>
  <PresentationFormat>사용자 지정</PresentationFormat>
  <Paragraphs>231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Inter Bold</vt:lpstr>
      <vt:lpstr>Inter Light</vt:lpstr>
      <vt:lpstr>Arial</vt:lpstr>
      <vt:lpstr>맑은 고딕</vt:lpstr>
      <vt:lpstr>Source Han Sans KR</vt:lpstr>
      <vt:lpstr>Calibri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156</cp:revision>
  <dcterms:created xsi:type="dcterms:W3CDTF">2006-08-16T00:00:00Z</dcterms:created>
  <dcterms:modified xsi:type="dcterms:W3CDTF">2025-05-07T06:43:20Z</dcterms:modified>
  <dc:identifier>DAGis_g1UzM</dc:identifier>
</cp:coreProperties>
</file>